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AF134-5921-4B37-A8BC-2404A7EDDB68}" type="datetimeFigureOut">
              <a:rPr lang="sv-SE"/>
              <a:t>2016-08-23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6AAA-05E0-44D7-9E63-3ACDDA854177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58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6AAA-05E0-44D7-9E63-3ACDDA854177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6AAA-05E0-44D7-9E63-3ACDDA854177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08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6AAA-05E0-44D7-9E63-3ACDDA854177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42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6AAA-05E0-44D7-9E63-3ACDDA854177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06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002060"/>
                </a:solidFill>
              </a:rPr>
              <a:t>The </a:t>
            </a:r>
            <a:r>
              <a:rPr lang="sv-SE" b="1" dirty="0" err="1">
                <a:solidFill>
                  <a:srgbClr val="002060"/>
                </a:solidFill>
              </a:rPr>
              <a:t>election</a:t>
            </a:r>
            <a:r>
              <a:rPr lang="sv-SE" b="1" dirty="0">
                <a:solidFill>
                  <a:srgbClr val="002060"/>
                </a:solidFill>
              </a:rPr>
              <a:t> in the U.S 2016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4400" dirty="0" err="1"/>
              <a:t>How</a:t>
            </a:r>
            <a:r>
              <a:rPr lang="sv-SE" sz="4400" dirty="0"/>
              <a:t> it </a:t>
            </a:r>
            <a:r>
              <a:rPr lang="sv-SE" sz="4400" dirty="0" err="1"/>
              <a:t>works</a:t>
            </a:r>
            <a:endParaRPr lang="sv-SE" sz="4400" dirty="0"/>
          </a:p>
        </p:txBody>
      </p:sp>
      <p:pic>
        <p:nvPicPr>
          <p:cNvPr id="4" name="Bildobjekt 3" descr="usa-elections | America In Arab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075" y="3550410"/>
            <a:ext cx="2743200" cy="2743200"/>
          </a:xfrm>
          <a:prstGeom prst="rect">
            <a:avLst/>
          </a:prstGeom>
        </p:spPr>
      </p:pic>
      <p:pic>
        <p:nvPicPr>
          <p:cNvPr id="5" name="Bildobjekt 4" descr="Original file ‎ (SVG file, nominally 1,030 × 1,030 pixels, fil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" y="55563"/>
            <a:ext cx="2595540" cy="25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The United States </a:t>
            </a:r>
            <a:r>
              <a:rPr lang="sv-SE" b="1" dirty="0" err="1">
                <a:solidFill>
                  <a:srgbClr val="FF0000"/>
                </a:solidFill>
              </a:rPr>
              <a:t>of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America</a:t>
            </a:r>
            <a:r>
              <a:rPr lang="sv-SE" b="1" dirty="0">
                <a:solidFill>
                  <a:srgbClr val="FF0000"/>
                </a:solidFill>
              </a:rPr>
              <a:t> is a </a:t>
            </a:r>
            <a:r>
              <a:rPr lang="sv-SE" b="1" dirty="0" err="1">
                <a:solidFill>
                  <a:srgbClr val="FF0000"/>
                </a:solidFill>
              </a:rPr>
              <a:t>republic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4400" dirty="0"/>
              <a:t> President</a:t>
            </a:r>
          </a:p>
          <a:p>
            <a:r>
              <a:rPr lang="sv-SE" sz="4400" dirty="0"/>
              <a:t> </a:t>
            </a:r>
            <a:r>
              <a:rPr lang="sv-SE" sz="4400" dirty="0" err="1"/>
              <a:t>Election</a:t>
            </a:r>
            <a:r>
              <a:rPr lang="sv-SE" sz="4400" dirty="0"/>
              <a:t> </a:t>
            </a:r>
            <a:r>
              <a:rPr lang="sv-SE" sz="4400" dirty="0" err="1"/>
              <a:t>every</a:t>
            </a:r>
            <a:r>
              <a:rPr lang="sv-SE" sz="4400" dirty="0"/>
              <a:t> </a:t>
            </a:r>
            <a:r>
              <a:rPr lang="sv-SE" sz="4400" dirty="0" err="1"/>
              <a:t>fourth</a:t>
            </a:r>
            <a:r>
              <a:rPr lang="sv-SE" sz="4400" dirty="0"/>
              <a:t> (4th) </a:t>
            </a:r>
            <a:r>
              <a:rPr lang="sv-SE" sz="4400" dirty="0" err="1"/>
              <a:t>year</a:t>
            </a:r>
            <a:endParaRPr lang="sv-SE" sz="4400" dirty="0"/>
          </a:p>
          <a:p>
            <a:r>
              <a:rPr lang="sv-SE" sz="4400" dirty="0"/>
              <a:t> Maximum </a:t>
            </a:r>
            <a:r>
              <a:rPr lang="sv-SE" sz="4400" dirty="0" err="1"/>
              <a:t>length</a:t>
            </a:r>
            <a:r>
              <a:rPr lang="sv-SE" sz="4400" dirty="0"/>
              <a:t> </a:t>
            </a:r>
            <a:r>
              <a:rPr lang="sv-SE" sz="4400" dirty="0" err="1"/>
              <a:t>of</a:t>
            </a:r>
            <a:r>
              <a:rPr lang="sv-SE" sz="4400" dirty="0"/>
              <a:t> </a:t>
            </a:r>
            <a:r>
              <a:rPr lang="sv-SE" sz="4400" dirty="0" err="1"/>
              <a:t>presidency</a:t>
            </a:r>
            <a:r>
              <a:rPr lang="sv-SE" sz="4400" dirty="0"/>
              <a:t> 8 </a:t>
            </a:r>
            <a:r>
              <a:rPr lang="sv-SE" sz="4400" dirty="0" err="1"/>
              <a:t>years</a:t>
            </a:r>
            <a:endParaRPr lang="sv-SE" sz="4400" dirty="0"/>
          </a:p>
          <a:p>
            <a:r>
              <a:rPr lang="sv-SE" sz="4400" dirty="0"/>
              <a:t> </a:t>
            </a:r>
            <a:r>
              <a:rPr lang="sv-SE" sz="4400" dirty="0" err="1"/>
              <a:t>Two</a:t>
            </a:r>
            <a:r>
              <a:rPr lang="sv-SE" sz="4400" dirty="0"/>
              <a:t> </a:t>
            </a:r>
            <a:r>
              <a:rPr lang="sv-SE" sz="4400" dirty="0" err="1"/>
              <a:t>parties</a:t>
            </a:r>
            <a:r>
              <a:rPr lang="sv-SE" sz="4400" dirty="0"/>
              <a:t> (</a:t>
            </a:r>
            <a:r>
              <a:rPr lang="sv-SE" sz="4400" dirty="0" err="1"/>
              <a:t>Democrats</a:t>
            </a:r>
            <a:r>
              <a:rPr lang="sv-SE" sz="4400" dirty="0"/>
              <a:t> and </a:t>
            </a:r>
            <a:r>
              <a:rPr lang="sv-SE" sz="4400" dirty="0" err="1"/>
              <a:t>Republicans</a:t>
            </a:r>
            <a:r>
              <a:rPr lang="sv-SE" sz="4400" dirty="0"/>
              <a:t>)</a:t>
            </a:r>
          </a:p>
          <a:p>
            <a:r>
              <a:rPr lang="sv-SE" sz="4400" dirty="0"/>
              <a:t> </a:t>
            </a:r>
            <a:r>
              <a:rPr lang="sv-SE" sz="4400" dirty="0" err="1"/>
              <a:t>Election</a:t>
            </a:r>
            <a:r>
              <a:rPr lang="sv-SE" sz="4400" dirty="0"/>
              <a:t> </a:t>
            </a:r>
            <a:r>
              <a:rPr lang="sv-SE" sz="4400" dirty="0" err="1"/>
              <a:t>day</a:t>
            </a:r>
            <a:r>
              <a:rPr lang="sv-SE" sz="4400" dirty="0"/>
              <a:t> 8th </a:t>
            </a:r>
            <a:r>
              <a:rPr lang="sv-SE" sz="4400" dirty="0" err="1"/>
              <a:t>of</a:t>
            </a:r>
            <a:r>
              <a:rPr lang="sv-SE" sz="4400" dirty="0"/>
              <a:t> November </a:t>
            </a:r>
          </a:p>
          <a:p>
            <a:r>
              <a:rPr lang="sv-SE" sz="4400" dirty="0"/>
              <a:t> President and Congress </a:t>
            </a:r>
            <a:r>
              <a:rPr lang="sv-SE" sz="4400" dirty="0" err="1"/>
              <a:t>may</a:t>
            </a:r>
            <a:r>
              <a:rPr lang="sv-SE" sz="4400" dirty="0"/>
              <a:t> be different</a:t>
            </a:r>
          </a:p>
          <a:p>
            <a:endParaRPr lang="sv-SE" sz="4800" dirty="0"/>
          </a:p>
        </p:txBody>
      </p:sp>
      <p:pic>
        <p:nvPicPr>
          <p:cNvPr id="4" name="Bildobjekt 3" descr="The Grand Army of the Republic badge. Authorized by the U.S. Congress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752" y="1477469"/>
            <a:ext cx="1421913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8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2F5496"/>
                </a:solidFill>
              </a:rPr>
              <a:t>Preparation 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 rot="600000">
            <a:off x="790117" y="2048863"/>
            <a:ext cx="10283522" cy="41013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4400" dirty="0"/>
              <a:t> </a:t>
            </a:r>
            <a:r>
              <a:rPr lang="sv-SE" sz="4400" dirty="0" err="1"/>
              <a:t>Democrats</a:t>
            </a:r>
            <a:r>
              <a:rPr lang="sv-SE" sz="4400" dirty="0"/>
              <a:t> and </a:t>
            </a:r>
            <a:r>
              <a:rPr lang="sv-SE" sz="4400" dirty="0" err="1"/>
              <a:t>Republicans</a:t>
            </a:r>
            <a:r>
              <a:rPr lang="sv-SE" sz="4400" dirty="0"/>
              <a:t> start off </a:t>
            </a:r>
            <a:r>
              <a:rPr lang="sv-SE" sz="4400" dirty="0" err="1"/>
              <a:t>with</a:t>
            </a:r>
            <a:r>
              <a:rPr lang="sv-SE" sz="4400" dirty="0"/>
              <a:t> 8-10 </a:t>
            </a:r>
            <a:r>
              <a:rPr lang="sv-SE" sz="4400" dirty="0" err="1"/>
              <a:t>candidates</a:t>
            </a:r>
            <a:endParaRPr lang="sv-SE" sz="4400" dirty="0"/>
          </a:p>
          <a:p>
            <a:r>
              <a:rPr lang="sv-SE" sz="4400" dirty="0"/>
              <a:t> Campaigns </a:t>
            </a:r>
            <a:r>
              <a:rPr lang="sv-SE" sz="4400" dirty="0" err="1"/>
              <a:t>throughout</a:t>
            </a:r>
            <a:r>
              <a:rPr lang="sv-SE" sz="4400" dirty="0"/>
              <a:t> the States </a:t>
            </a:r>
          </a:p>
          <a:p>
            <a:r>
              <a:rPr lang="sv-SE" sz="4400" dirty="0"/>
              <a:t> The States </a:t>
            </a:r>
            <a:r>
              <a:rPr lang="sv-SE" sz="4400" dirty="0" err="1"/>
              <a:t>give</a:t>
            </a:r>
            <a:r>
              <a:rPr lang="sv-SE" sz="4400" dirty="0"/>
              <a:t> </a:t>
            </a:r>
            <a:r>
              <a:rPr lang="sv-SE" sz="4400" dirty="0" err="1"/>
              <a:t>their</a:t>
            </a:r>
            <a:r>
              <a:rPr lang="sv-SE" sz="4400" dirty="0"/>
              <a:t> </a:t>
            </a:r>
            <a:r>
              <a:rPr lang="sv-SE" sz="4400" dirty="0" err="1"/>
              <a:t>votes</a:t>
            </a:r>
            <a:endParaRPr lang="sv-SE" sz="4400" dirty="0"/>
          </a:p>
          <a:p>
            <a:r>
              <a:rPr lang="sv-SE" sz="4400" dirty="0"/>
              <a:t> </a:t>
            </a:r>
            <a:r>
              <a:rPr lang="sv-SE" sz="4400" dirty="0" err="1"/>
              <a:t>Two</a:t>
            </a:r>
            <a:r>
              <a:rPr lang="sv-SE" sz="4400" dirty="0"/>
              <a:t> </a:t>
            </a:r>
            <a:r>
              <a:rPr lang="sv-SE" sz="4400" dirty="0" err="1"/>
              <a:t>remaining</a:t>
            </a:r>
            <a:r>
              <a:rPr lang="sv-SE" sz="4400" dirty="0"/>
              <a:t> </a:t>
            </a:r>
            <a:r>
              <a:rPr lang="sv-SE" sz="4400" dirty="0" err="1"/>
              <a:t>candidates</a:t>
            </a:r>
            <a:endParaRPr lang="sv-SE" sz="4400" dirty="0"/>
          </a:p>
        </p:txBody>
      </p:sp>
      <p:pic>
        <p:nvPicPr>
          <p:cNvPr id="4" name="Bildobjekt 3" descr="Trump: I do know what to do and I would know how to bring ISIS to th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892" y="4740886"/>
            <a:ext cx="2743200" cy="1477899"/>
          </a:xfrm>
          <a:prstGeom prst="rect">
            <a:avLst/>
          </a:prstGeom>
        </p:spPr>
      </p:pic>
      <p:pic>
        <p:nvPicPr>
          <p:cNvPr id="5" name="Bildobjekt 4" descr="Inform-your-vote-with-these-6-presidential-campaign-apps-faa5ef20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606" y="508738"/>
            <a:ext cx="2743200" cy="15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Donald Trump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4400" dirty="0"/>
              <a:t> </a:t>
            </a:r>
            <a:r>
              <a:rPr lang="sv-SE" sz="4400" dirty="0" err="1"/>
              <a:t>Background</a:t>
            </a:r>
            <a:endParaRPr lang="sv-SE" sz="4400" dirty="0"/>
          </a:p>
          <a:p>
            <a:r>
              <a:rPr lang="sv-SE" sz="4400" dirty="0"/>
              <a:t> </a:t>
            </a:r>
            <a:r>
              <a:rPr lang="sv-SE" sz="4400" dirty="0" err="1"/>
              <a:t>Personality</a:t>
            </a:r>
            <a:endParaRPr lang="sv-SE" sz="4400" dirty="0"/>
          </a:p>
          <a:p>
            <a:r>
              <a:rPr lang="sv-SE" sz="4400" dirty="0"/>
              <a:t> Vision</a:t>
            </a:r>
          </a:p>
          <a:p>
            <a:endParaRPr lang="sv-SE" sz="4400" dirty="0"/>
          </a:p>
        </p:txBody>
      </p:sp>
      <p:pic>
        <p:nvPicPr>
          <p:cNvPr id="4" name="Platshållare för innehåll 3" descr="File:Donald Trump by Gage Skidmore.jpg - Wikipedia, the fre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766" y="626515"/>
            <a:ext cx="29033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2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2F5496"/>
                </a:solidFill>
              </a:rPr>
              <a:t>Hillary Clinton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4400" b="1" dirty="0"/>
              <a:t> </a:t>
            </a:r>
            <a:r>
              <a:rPr lang="sv-SE" sz="4400" b="1" dirty="0" err="1"/>
              <a:t>Background</a:t>
            </a:r>
            <a:endParaRPr lang="sv-SE" sz="4400" b="1" dirty="0"/>
          </a:p>
          <a:p>
            <a:r>
              <a:rPr lang="sv-SE" sz="4400" b="1" dirty="0"/>
              <a:t> </a:t>
            </a:r>
            <a:r>
              <a:rPr lang="sv-SE" sz="4400" b="1" dirty="0" err="1"/>
              <a:t>Personality</a:t>
            </a:r>
            <a:endParaRPr lang="sv-SE" sz="4400" b="1" dirty="0"/>
          </a:p>
          <a:p>
            <a:r>
              <a:rPr lang="sv-SE" sz="4400" b="1" dirty="0"/>
              <a:t> Vision</a:t>
            </a:r>
          </a:p>
        </p:txBody>
      </p:sp>
      <p:pic>
        <p:nvPicPr>
          <p:cNvPr id="4" name="Bildobjekt 3" descr="Hillary Clinton Is Not My Feminist Hero | Skepchi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213" y="611188"/>
            <a:ext cx="3169774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2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The election in the U.S 2016</vt:lpstr>
      <vt:lpstr>The United States of America is a republic</vt:lpstr>
      <vt:lpstr>Preparation </vt:lpstr>
      <vt:lpstr>Donald Trump</vt:lpstr>
      <vt:lpstr>Hillary Clinton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election in the U.S 2016</dc:title>
  <dc:creator/>
  <cp:lastModifiedBy/>
  <cp:revision>2</cp:revision>
  <dcterms:created xsi:type="dcterms:W3CDTF">2012-08-10T12:10:31Z</dcterms:created>
  <dcterms:modified xsi:type="dcterms:W3CDTF">2016-08-23T06:45:40Z</dcterms:modified>
</cp:coreProperties>
</file>